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76" r:id="rId11"/>
    <p:sldId id="266" r:id="rId12"/>
    <p:sldId id="267" r:id="rId13"/>
    <p:sldId id="261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09688-0950-4753-9D11-95F4E3ACC6A1}" type="datetimeFigureOut">
              <a:rPr lang="hu-HU" smtClean="0"/>
              <a:t>2024. 10. 03.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2484D-9216-44CE-AC63-1EE48E2E74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1373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2484D-9216-44CE-AC63-1EE48E2E748A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958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E403174-D3FD-F70F-C9FF-8FAFB21FB3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D93FB097-156B-5600-70C2-87D1CF400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AFCBAD2-7D0A-758C-5852-A38A7F682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C0E9-484E-4CB3-9610-0AF61ECE085C}" type="datetimeFigureOut">
              <a:rPr lang="hu-HU" smtClean="0"/>
              <a:t>2024. 10. 03.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FC49A21-BF8E-A91D-D2EF-21071DBAF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34F4319-35AC-94B0-EEA4-B16BFA5AA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F1D03-B304-4EFE-A9BE-35C91AAC1C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0892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A7F0091-6BA0-7D28-2736-038D1FAB5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37985515-6C26-A478-2EBA-0A36A2A24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63F6488-FC0E-33C4-CDB9-C2ABB787A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C0E9-484E-4CB3-9610-0AF61ECE085C}" type="datetimeFigureOut">
              <a:rPr lang="hu-HU" smtClean="0"/>
              <a:t>2024. 10. 03.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4CB490D-BDBC-F90F-E7FF-6850B6094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A513C6C-E92A-0F65-4F8C-BCAC39479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F1D03-B304-4EFE-A9BE-35C91AAC1C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069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4095D185-DE4E-F780-8296-3674948C74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BD9CB22E-5F47-0FB9-4AD9-AA2E4E89F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53D80FB-29E3-32E7-2ECE-C92197D3F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C0E9-484E-4CB3-9610-0AF61ECE085C}" type="datetimeFigureOut">
              <a:rPr lang="hu-HU" smtClean="0"/>
              <a:t>2024. 10. 03.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4B07A73-9C21-463D-6F2A-0F325E9AB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1F898C8-C579-1142-8C78-33CD0D210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F1D03-B304-4EFE-A9BE-35C91AAC1C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5860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B52D7A2-4012-A858-2E88-0FEBC033E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C133F2D-472B-CAF4-1D32-77A4EF370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4445A5E-F429-6EB8-58BE-349ADD52B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C0E9-484E-4CB3-9610-0AF61ECE085C}" type="datetimeFigureOut">
              <a:rPr lang="hu-HU" smtClean="0"/>
              <a:t>2024. 10. 03.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83435E4-D750-EC2B-5565-DE6606FB0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7BE839A-BB6C-E743-6924-A90930FF0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F1D03-B304-4EFE-A9BE-35C91AAC1C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8445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E83CEFC-039A-FBBA-E3FD-500DF6050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85C4FB4-402D-4B3D-0070-41E113BB7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F7CE693-CB8D-D33C-199A-8E23B22B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C0E9-484E-4CB3-9610-0AF61ECE085C}" type="datetimeFigureOut">
              <a:rPr lang="hu-HU" smtClean="0"/>
              <a:t>2024. 10. 03.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9E78F08-D8B5-4E96-3E9A-391106FED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C7AD850-EF8D-6037-39F1-88FA16361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F1D03-B304-4EFE-A9BE-35C91AAC1C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4032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C2187FE-BAB6-5F97-55B0-685F945C6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ACD8A4F-4D05-F04D-CD54-F9E8C57344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44EE7DEE-ECCF-CFE6-F675-0ABF252CAF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B3B0D78-368D-4564-20BB-0D570E371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C0E9-484E-4CB3-9610-0AF61ECE085C}" type="datetimeFigureOut">
              <a:rPr lang="hu-HU" smtClean="0"/>
              <a:t>2024. 10. 03.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BC4A84A-695C-4DCF-77C3-7A144776C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1BD925E-3293-E01A-BAC1-7A91975AE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F1D03-B304-4EFE-A9BE-35C91AAC1C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5679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20EE5B1-B38A-4460-EDEB-B4B9618A0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8FE7897-05AD-1CCF-6B72-6B9C1BE97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741A777-1224-2DE8-63BA-7CA360989E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9B7AF9E1-7A66-A84B-F2C0-EF1C769DDE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166A4C3F-5053-6FA5-9FF0-8D3F7CC9E7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B37279E4-A714-71C8-4065-19D079A92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C0E9-484E-4CB3-9610-0AF61ECE085C}" type="datetimeFigureOut">
              <a:rPr lang="hu-HU" smtClean="0"/>
              <a:t>2024. 10. 03.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9FFC04C9-8504-4D8B-20A2-4EB63B0F6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D550EED1-0FB1-2063-F93B-1166E3E16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F1D03-B304-4EFE-A9BE-35C91AAC1C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2499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63CF36B-DEE8-0796-9888-8DF8726D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606BD166-B03C-0D0E-0E19-E718DC1ED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C0E9-484E-4CB3-9610-0AF61ECE085C}" type="datetimeFigureOut">
              <a:rPr lang="hu-HU" smtClean="0"/>
              <a:t>2024. 10. 03.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42BBB222-118C-34E2-0430-D37F1E4AD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C033D0B-4964-ECAE-4BCB-CC950C936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F1D03-B304-4EFE-A9BE-35C91AAC1C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5413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AC6575CC-9A54-F4E3-520B-7E5E1741B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C0E9-484E-4CB3-9610-0AF61ECE085C}" type="datetimeFigureOut">
              <a:rPr lang="hu-HU" smtClean="0"/>
              <a:t>2024. 10. 03.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D82545DB-7605-7242-0ACA-B660B56FE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653C314-2A22-7B6D-D258-ABA74F213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F1D03-B304-4EFE-A9BE-35C91AAC1C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7904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59F9453-6DF0-352F-3D80-D0699BB61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048A5EA-5611-20CC-E389-F2B82B8B4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DF85533-5897-38D1-A598-7403015B6B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56C831C-D264-3E05-1CE8-50D84BF95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C0E9-484E-4CB3-9610-0AF61ECE085C}" type="datetimeFigureOut">
              <a:rPr lang="hu-HU" smtClean="0"/>
              <a:t>2024. 10. 03.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4E7191B-5534-D917-B351-81B3EB93D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C2E03D7-DCA5-2D1D-720B-1B7629B0E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F1D03-B304-4EFE-A9BE-35C91AAC1C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1806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E96E73E-EBA3-41CB-083B-26AA73E3A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4A18753A-C1A6-D436-33B8-6A354BEEEB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3614A06-8786-28B2-1194-2AE83D4882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00A6C35-43DC-DBA6-E2A7-465448FA4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C0E9-484E-4CB3-9610-0AF61ECE085C}" type="datetimeFigureOut">
              <a:rPr lang="hu-HU" smtClean="0"/>
              <a:t>2024. 10. 03.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F5E5AC8-2644-7388-26D1-4A3421028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1F1DEE1-D701-91A8-1D53-1333139F4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F1D03-B304-4EFE-A9BE-35C91AAC1C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85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0F25BDCC-1268-323A-0BE9-A96035BA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BC80362-DD5E-903C-4573-20A05B9F1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C7F2F8A-37C8-465D-B570-28AF24A829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22C0E9-484E-4CB3-9610-0AF61ECE085C}" type="datetimeFigureOut">
              <a:rPr lang="hu-HU" smtClean="0"/>
              <a:t>2024. 10. 03.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E7DEBCE-1495-22D9-37C9-6FA8CF5BDE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376D52A-BB38-D0AE-3C22-DE33F75972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6F1D03-B304-4EFE-A9BE-35C91AAC1C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726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kk.hu/szakmakartyak/agazatok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A7E2B3A-912A-4286-608C-ECDCA2BBEC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C56AF27-BCEA-A863-D1AC-D97C0C0428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E20877D-43C6-6472-8D3F-B86E5EB4E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" y="85725"/>
            <a:ext cx="11687175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63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A329F97A-EBE5-2EC5-FAA7-1784D9160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" y="138112"/>
            <a:ext cx="11820525" cy="658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87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A2EC1A27-800A-77B7-5F17-42FCC19E9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523875"/>
            <a:ext cx="11601450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563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374D11CF-A16C-7BD7-8D03-4E6C68E7B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87" y="519112"/>
            <a:ext cx="11325225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400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0E6AAFF5-C71A-02C5-1D45-FAF0FD6DF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4406"/>
            <a:ext cx="12192000" cy="638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68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2DD64FB9-303A-A169-9BE9-4D243D489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242887"/>
            <a:ext cx="11868150" cy="6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91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A60B940E-77A2-41FD-9DC3-4FB3B9581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47662"/>
            <a:ext cx="11430000" cy="61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222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D7851F24-4183-FED8-5039-852A460F2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" y="52387"/>
            <a:ext cx="11687175" cy="67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92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7FEBD058-F11E-CCC4-F949-2AE9B5073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595312"/>
            <a:ext cx="11925300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37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6FB36C68-F057-0E16-B78D-64CC79ACB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914400"/>
            <a:ext cx="1194435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972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9D459B20-C81F-3AF3-1B26-56B9B1AF0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" y="485775"/>
            <a:ext cx="11668125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19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3DA67ABF-F791-BFE1-3677-CAE70F85B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519112"/>
            <a:ext cx="12011025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282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ED0479B0-3B0B-BB82-470E-56458C192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2" y="819150"/>
            <a:ext cx="10620375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645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2460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0AA96AD6-A81C-BD8B-ACC1-68F41C051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1662"/>
            <a:ext cx="12192000" cy="583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021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2D990EC5-B989-656E-DCEE-7C53FA192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766762"/>
            <a:ext cx="11696700" cy="5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03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53B67433-D73A-E316-CBA1-2DBBFCF90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7" y="795337"/>
            <a:ext cx="11553825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724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A067FFBE-BF47-8343-A616-2187CCC5C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" y="728662"/>
            <a:ext cx="11763375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43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23041DA8-330D-123D-9C7A-79FF059AC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628650"/>
            <a:ext cx="1198245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598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D5ABF6C5-1396-CCFB-E7A1-A05A1B1C6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266700"/>
            <a:ext cx="10634552" cy="5703831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14879A7F-E1BE-3F84-257A-CEAA5F54DE55}"/>
              </a:ext>
            </a:extLst>
          </p:cNvPr>
          <p:cNvSpPr txBox="1"/>
          <p:nvPr/>
        </p:nvSpPr>
        <p:spPr>
          <a:xfrm>
            <a:off x="1357423" y="6072883"/>
            <a:ext cx="6097772" cy="368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Ágazatok | IKK Nonprofit Zrt.</a:t>
            </a:r>
            <a:endParaRPr lang="hu-H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874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C2B3CF5E-7032-3E1B-81FA-25B915876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52462"/>
            <a:ext cx="11734800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993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7</Words>
  <Application>Microsoft Office PowerPoint</Application>
  <PresentationFormat>Szélesvásznú</PresentationFormat>
  <Paragraphs>2</Paragraphs>
  <Slides>21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6" baseType="lpstr">
      <vt:lpstr>Aptos</vt:lpstr>
      <vt:lpstr>Aptos Display</vt:lpstr>
      <vt:lpstr>Arial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Anikó Lányi</dc:creator>
  <cp:lastModifiedBy>Anikó Lányi</cp:lastModifiedBy>
  <cp:revision>3</cp:revision>
  <dcterms:created xsi:type="dcterms:W3CDTF">2024-10-03T07:13:21Z</dcterms:created>
  <dcterms:modified xsi:type="dcterms:W3CDTF">2024-10-03T07:31:13Z</dcterms:modified>
</cp:coreProperties>
</file>